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9"/>
    <p:restoredTop sz="94628"/>
  </p:normalViewPr>
  <p:slideViewPr>
    <p:cSldViewPr snapToGrid="0" snapToObjects="1">
      <p:cViewPr varScale="1">
        <p:scale>
          <a:sx n="90" d="100"/>
          <a:sy n="90" d="100"/>
        </p:scale>
        <p:origin x="9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83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49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8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48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4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66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9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24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6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91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23014-D972-1E43-B734-57D54C75C28A}" type="datetimeFigureOut">
              <a:rPr kumimoji="1" lang="ja-JP" altLang="en-US" smtClean="0"/>
              <a:t>2021/8/1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735B-BB49-5444-BEC0-B5E08ADA0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1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フラッグガーランドと星の飾りのフレーム飾り枠イラスト | 無料イラスト かわいいフリー素材集 フレームぽけっと">
            <a:extLst>
              <a:ext uri="{FF2B5EF4-FFF2-40B4-BE49-F238E27FC236}">
                <a16:creationId xmlns:a16="http://schemas.microsoft.com/office/drawing/2014/main" id="{110C918F-5586-ED4D-8AFE-C361A126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1CBC67-4CA4-AC49-914F-23B10670F899}"/>
              </a:ext>
            </a:extLst>
          </p:cNvPr>
          <p:cNvSpPr txBox="1"/>
          <p:nvPr/>
        </p:nvSpPr>
        <p:spPr>
          <a:xfrm>
            <a:off x="5928943" y="466122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>
                <a:latin typeface="MS Gothic" panose="020B0609070205080204" pitchFamily="49" charset="-128"/>
                <a:ea typeface="MS Gothic" panose="020B0609070205080204" pitchFamily="49" charset="-128"/>
              </a:rPr>
              <a:t>びいぷらす</a:t>
            </a:r>
            <a:r>
              <a:rPr kumimoji="1" lang="en-US" altLang="ja-JP" b="1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HandMade</a:t>
            </a:r>
            <a:r>
              <a:rPr kumimoji="1" lang="ja-JP" altLang="en-US" b="1">
                <a:latin typeface="MS Gothic" panose="020B0609070205080204" pitchFamily="49" charset="-128"/>
                <a:ea typeface="MS Gothic" panose="020B0609070205080204" pitchFamily="49" charset="-128"/>
              </a:rPr>
              <a:t>教室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5296CA-1CB9-4D44-90D5-7525E3B1557F}"/>
              </a:ext>
            </a:extLst>
          </p:cNvPr>
          <p:cNvSpPr txBox="1"/>
          <p:nvPr/>
        </p:nvSpPr>
        <p:spPr>
          <a:xfrm>
            <a:off x="4413099" y="864388"/>
            <a:ext cx="4020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8/21</a:t>
            </a:r>
            <a:r>
              <a:rPr kumimoji="1" lang="ja-JP" altLang="en-US" sz="48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（土）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289228-9C2F-5C48-8007-384965C89D1B}"/>
              </a:ext>
            </a:extLst>
          </p:cNvPr>
          <p:cNvSpPr txBox="1"/>
          <p:nvPr/>
        </p:nvSpPr>
        <p:spPr>
          <a:xfrm>
            <a:off x="4354590" y="3267138"/>
            <a:ext cx="4322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参加者募集！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45BB43-DCF4-BE4B-84BE-F88E90F21467}"/>
              </a:ext>
            </a:extLst>
          </p:cNvPr>
          <p:cNvSpPr txBox="1"/>
          <p:nvPr/>
        </p:nvSpPr>
        <p:spPr>
          <a:xfrm>
            <a:off x="4502911" y="3966557"/>
            <a:ext cx="346761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●アロマ虫よけスプレー　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本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800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円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午前：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10:00〜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 定員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名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午後：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13:00〜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 定員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名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●アロマ除菌ジェル　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本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1,000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円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午前：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11:00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～ 定員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名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午後：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14:00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～ 定員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名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制作時間：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15〜30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分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場所：びぃぷらす加古川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講師：吉村友紀</a:t>
            </a:r>
            <a:endParaRPr lang="en-US" altLang="ja-JP" dirty="0"/>
          </a:p>
          <a:p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申込方法：</a:t>
            </a:r>
            <a:r>
              <a:rPr kumimoji="1"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コードから</a:t>
            </a:r>
            <a:endParaRPr kumimoji="1"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672601-FE24-A24D-8185-334C8D5BEABA}"/>
              </a:ext>
            </a:extLst>
          </p:cNvPr>
          <p:cNvSpPr txBox="1"/>
          <p:nvPr/>
        </p:nvSpPr>
        <p:spPr>
          <a:xfrm>
            <a:off x="4354589" y="1626218"/>
            <a:ext cx="4322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天然の香りで虫よけスプレーや除菌ジェルづくり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DFB5336-17D3-C147-A55E-2B94C4B862D8}"/>
              </a:ext>
            </a:extLst>
          </p:cNvPr>
          <p:cNvSpPr/>
          <p:nvPr/>
        </p:nvSpPr>
        <p:spPr>
          <a:xfrm>
            <a:off x="7302877" y="5229942"/>
            <a:ext cx="969485" cy="914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C88EEE-E43A-A14C-844C-C1CCC4DD5A6F}"/>
              </a:ext>
            </a:extLst>
          </p:cNvPr>
          <p:cNvSpPr txBox="1"/>
          <p:nvPr/>
        </p:nvSpPr>
        <p:spPr>
          <a:xfrm>
            <a:off x="7387509" y="6123703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 sz="1200"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pic>
        <p:nvPicPr>
          <p:cNvPr id="1030" name="Picture 6" descr="説明がありません">
            <a:extLst>
              <a:ext uri="{FF2B5EF4-FFF2-40B4-BE49-F238E27FC236}">
                <a16:creationId xmlns:a16="http://schemas.microsoft.com/office/drawing/2014/main" id="{6235C51B-77CB-184D-BB52-6B9B24947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156" y="5235811"/>
            <a:ext cx="902924" cy="90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 descr="上を見上げている&#10;&#10;低い精度で自動的に生成された説明">
            <a:extLst>
              <a:ext uri="{FF2B5EF4-FFF2-40B4-BE49-F238E27FC236}">
                <a16:creationId xmlns:a16="http://schemas.microsoft.com/office/drawing/2014/main" id="{B3CD5158-66F9-4879-819E-130E4D242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083" y="2559238"/>
            <a:ext cx="3380543" cy="3564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85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Gothic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阪口 努</dc:creator>
  <cp:lastModifiedBy>beplus</cp:lastModifiedBy>
  <cp:revision>7</cp:revision>
  <dcterms:created xsi:type="dcterms:W3CDTF">2021-07-03T09:40:16Z</dcterms:created>
  <dcterms:modified xsi:type="dcterms:W3CDTF">2021-08-01T05:30:33Z</dcterms:modified>
</cp:coreProperties>
</file>